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859" r:id="rId2"/>
    <p:sldId id="1035" r:id="rId3"/>
    <p:sldId id="1036" r:id="rId4"/>
    <p:sldId id="1037" r:id="rId5"/>
    <p:sldId id="1038" r:id="rId6"/>
    <p:sldId id="1039" r:id="rId7"/>
    <p:sldId id="1040" r:id="rId8"/>
    <p:sldId id="1041" r:id="rId9"/>
    <p:sldId id="1042" r:id="rId10"/>
    <p:sldId id="1043" r:id="rId11"/>
    <p:sldId id="1044" r:id="rId12"/>
    <p:sldId id="1045" r:id="rId13"/>
    <p:sldId id="1046" r:id="rId14"/>
    <p:sldId id="1047" r:id="rId15"/>
    <p:sldId id="1048" r:id="rId16"/>
    <p:sldId id="1049" r:id="rId17"/>
    <p:sldId id="1050" r:id="rId18"/>
    <p:sldId id="1051" r:id="rId19"/>
    <p:sldId id="1052" r:id="rId20"/>
    <p:sldId id="1053" r:id="rId21"/>
    <p:sldId id="1054" r:id="rId22"/>
    <p:sldId id="1055" r:id="rId23"/>
    <p:sldId id="1056" r:id="rId24"/>
    <p:sldId id="1057" r:id="rId25"/>
    <p:sldId id="1058" r:id="rId26"/>
    <p:sldId id="1059" r:id="rId27"/>
    <p:sldId id="1060" r:id="rId28"/>
    <p:sldId id="1061" r:id="rId29"/>
    <p:sldId id="1062" r:id="rId30"/>
    <p:sldId id="1063" r:id="rId31"/>
    <p:sldId id="1064" r:id="rId3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0BB1F0"/>
    <a:srgbClr val="5DCBF5"/>
    <a:srgbClr val="EBEAEA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69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2025/10/19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专项复习训练卷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9563" y="836712"/>
            <a:ext cx="8635888" cy="5653391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2951155" y="2201226"/>
            <a:ext cx="4059245" cy="1735048"/>
          </a:xfrm>
          <a:prstGeom prst="line">
            <a:avLst/>
          </a:prstGeom>
          <a:ln w="19050">
            <a:solidFill>
              <a:srgbClr val="00AE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2959864" y="2177143"/>
            <a:ext cx="3998285" cy="1765798"/>
          </a:xfrm>
          <a:prstGeom prst="line">
            <a:avLst/>
          </a:prstGeom>
          <a:ln w="19050">
            <a:solidFill>
              <a:srgbClr val="00AE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3238538" y="5651863"/>
            <a:ext cx="3728319" cy="32792"/>
          </a:xfrm>
          <a:prstGeom prst="line">
            <a:avLst/>
          </a:prstGeom>
          <a:ln w="19050">
            <a:solidFill>
              <a:srgbClr val="00AE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914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7115" y="908720"/>
            <a:ext cx="8664462" cy="5205329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2985989" y="1844174"/>
            <a:ext cx="4485965" cy="3337426"/>
          </a:xfrm>
          <a:prstGeom prst="line">
            <a:avLst/>
          </a:prstGeom>
          <a:ln w="19050">
            <a:solidFill>
              <a:srgbClr val="00AE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2987040" y="1793966"/>
            <a:ext cx="4476206" cy="1680754"/>
          </a:xfrm>
          <a:prstGeom prst="line">
            <a:avLst/>
          </a:prstGeom>
          <a:ln w="19050">
            <a:solidFill>
              <a:srgbClr val="00AE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3090492" y="3387634"/>
            <a:ext cx="4364045" cy="1861591"/>
          </a:xfrm>
          <a:prstGeom prst="line">
            <a:avLst/>
          </a:prstGeom>
          <a:ln w="19050">
            <a:solidFill>
              <a:srgbClr val="00AE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3123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094" y="1268760"/>
            <a:ext cx="8624775" cy="328504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7715" y="181755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007" y="2279105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7716" y="2740659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6424" y="3655059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0298" y="4151447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153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309" y="1268760"/>
            <a:ext cx="8666851" cy="292755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920" y="1836168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9668" y="2289013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8377" y="2811528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920" y="3307917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794" y="3813014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451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4461" y="1246017"/>
            <a:ext cx="8666802" cy="304707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6754" y="179899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920" y="2835314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959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7" y="1321665"/>
            <a:ext cx="8656536" cy="347548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2880" y="139905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6755" y="2853385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9337" y="385487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097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7" y="1311890"/>
            <a:ext cx="8647658" cy="218911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7797" y="1885558"/>
            <a:ext cx="1103382" cy="72070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3306" y="1893451"/>
            <a:ext cx="1122431" cy="72926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619" y="1885559"/>
            <a:ext cx="1103382" cy="72070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2128" y="1893452"/>
            <a:ext cx="1122431" cy="72926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7796" y="2730290"/>
            <a:ext cx="1103382" cy="7207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3305" y="2738183"/>
            <a:ext cx="1122431" cy="72926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619" y="2730290"/>
            <a:ext cx="1103382" cy="72070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2128" y="2738183"/>
            <a:ext cx="1122431" cy="72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517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5023" y="1283816"/>
            <a:ext cx="7935960" cy="452144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l="2837" r="2837"/>
          <a:stretch/>
        </p:blipFill>
        <p:spPr>
          <a:xfrm>
            <a:off x="4171407" y="2568643"/>
            <a:ext cx="5236168" cy="92864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l="2837" r="2837"/>
          <a:stretch/>
        </p:blipFill>
        <p:spPr>
          <a:xfrm>
            <a:off x="4241075" y="3709466"/>
            <a:ext cx="5166500" cy="92864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2837" r="2837"/>
          <a:stretch/>
        </p:blipFill>
        <p:spPr>
          <a:xfrm>
            <a:off x="4258493" y="4850289"/>
            <a:ext cx="5149082" cy="928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54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2263" y="1262505"/>
            <a:ext cx="7934846" cy="454275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l="2837" r="2837"/>
          <a:stretch/>
        </p:blipFill>
        <p:spPr>
          <a:xfrm>
            <a:off x="4328160" y="1297027"/>
            <a:ext cx="5294811" cy="92864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l="2837" r="2837"/>
          <a:stretch/>
        </p:blipFill>
        <p:spPr>
          <a:xfrm>
            <a:off x="3814355" y="2481393"/>
            <a:ext cx="5808616" cy="92864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2837" r="2837"/>
          <a:stretch/>
        </p:blipFill>
        <p:spPr>
          <a:xfrm>
            <a:off x="4624252" y="3665759"/>
            <a:ext cx="4998719" cy="92864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l="2837" r="2837"/>
          <a:stretch/>
        </p:blipFill>
        <p:spPr>
          <a:xfrm>
            <a:off x="4040778" y="4850124"/>
            <a:ext cx="5582193" cy="928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61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1778" y="1272112"/>
            <a:ext cx="7917913" cy="410110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l="2837" r="2837"/>
          <a:stretch/>
        </p:blipFill>
        <p:spPr>
          <a:xfrm>
            <a:off x="4136572" y="1985603"/>
            <a:ext cx="5503817" cy="96365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l="2837" r="2837"/>
          <a:stretch/>
        </p:blipFill>
        <p:spPr>
          <a:xfrm>
            <a:off x="3744686" y="3169969"/>
            <a:ext cx="5895703" cy="96365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2837" r="2837"/>
          <a:stretch/>
        </p:blipFill>
        <p:spPr>
          <a:xfrm>
            <a:off x="3944984" y="4371752"/>
            <a:ext cx="5695406" cy="963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327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8173" y="1296955"/>
            <a:ext cx="8591153" cy="42922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1150" y="1311586"/>
            <a:ext cx="1476375" cy="162440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0629" y="1833829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4503" y="4115475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5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0154" y="1268760"/>
            <a:ext cx="7892120" cy="45352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l="2837" r="2837"/>
          <a:stretch/>
        </p:blipFill>
        <p:spPr>
          <a:xfrm>
            <a:off x="3683726" y="1340085"/>
            <a:ext cx="5782491" cy="92864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l="2837" r="2837"/>
          <a:stretch/>
        </p:blipFill>
        <p:spPr>
          <a:xfrm>
            <a:off x="3779520" y="2515742"/>
            <a:ext cx="5704114" cy="92864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2837" r="2837"/>
          <a:stretch/>
        </p:blipFill>
        <p:spPr>
          <a:xfrm>
            <a:off x="3770812" y="3682691"/>
            <a:ext cx="5704114" cy="92864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l="2837" r="2837"/>
          <a:stretch/>
        </p:blipFill>
        <p:spPr>
          <a:xfrm>
            <a:off x="4302035" y="4858348"/>
            <a:ext cx="5181599" cy="928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964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025" y="1281823"/>
            <a:ext cx="8668135" cy="466745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0867" y="1806643"/>
            <a:ext cx="2256859" cy="7679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4101" y="1815352"/>
            <a:ext cx="2282985" cy="7679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2158" y="2642666"/>
            <a:ext cx="2282985" cy="7679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4101" y="2649975"/>
            <a:ext cx="2282985" cy="7679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3449" y="3485998"/>
            <a:ext cx="2282985" cy="7679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4100" y="3485998"/>
            <a:ext cx="2282985" cy="76794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3449" y="4313312"/>
            <a:ext cx="2282985" cy="76794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4100" y="4313312"/>
            <a:ext cx="2282985" cy="76794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3449" y="5156644"/>
            <a:ext cx="2282985" cy="76794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4100" y="5156644"/>
            <a:ext cx="2282985" cy="767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559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268760"/>
            <a:ext cx="8658143" cy="30892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7943" y="185995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0640" y="182512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9532" y="231280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6137" y="2399886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6354" y="2878857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1931" y="2913692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1817" y="3418789"/>
            <a:ext cx="457200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4514" y="3375246"/>
            <a:ext cx="457200" cy="4095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7943" y="3932595"/>
            <a:ext cx="457200" cy="4095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4183" y="3915178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129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898" y="888506"/>
            <a:ext cx="8653610" cy="300479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5667" y="3904470"/>
            <a:ext cx="8089854" cy="245892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9669" y="1430245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3543" y="1917925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3543" y="238818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0960" y="2936828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8378" y="3415800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3543" y="3990565"/>
            <a:ext cx="457200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9669" y="4434703"/>
            <a:ext cx="457200" cy="4095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5795" y="4896258"/>
            <a:ext cx="457200" cy="4095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4504" y="5436189"/>
            <a:ext cx="457200" cy="40957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5795" y="592386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628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02345" y="764704"/>
            <a:ext cx="8611162" cy="341360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9763" y="4189377"/>
            <a:ext cx="8299597" cy="245204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0629" y="1752463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7086" y="2240143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7086" y="2736532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4504" y="3215503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4504" y="3685766"/>
            <a:ext cx="457200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5796" y="4234406"/>
            <a:ext cx="457200" cy="4095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4505" y="4678543"/>
            <a:ext cx="457200" cy="4095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1922" y="5209766"/>
            <a:ext cx="457200" cy="40957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8048" y="5740989"/>
            <a:ext cx="457200" cy="40957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1923" y="6193835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693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45287" y="808249"/>
            <a:ext cx="8677098" cy="31277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64197" y="3971197"/>
            <a:ext cx="9017069" cy="265700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8046" y="136057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0629" y="1909217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0629" y="2443490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5027" y="2984946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0629" y="3475053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0629" y="4013526"/>
            <a:ext cx="457200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5027" y="4577601"/>
            <a:ext cx="457200" cy="4095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5961" y="5094910"/>
            <a:ext cx="457200" cy="4095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1650" y="5588131"/>
            <a:ext cx="457200" cy="40957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5961" y="615940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36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8923" y="1266756"/>
            <a:ext cx="8632340" cy="381842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212" y="224130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212" y="320406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0193" y="4166816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75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608" y="1325670"/>
            <a:ext cx="8586135" cy="311144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2880" y="132468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2200" y="233378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6571" y="3385447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911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2323" y="1288551"/>
            <a:ext cx="8613428" cy="408466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795" y="1308975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2776" y="234888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2776" y="3388785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3710" y="440340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72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165" y="1268760"/>
            <a:ext cx="8634097" cy="283907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920" y="1801291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8788" y="175774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920" y="2262846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7498" y="225413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544" y="2759235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8790" y="2759235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8379" y="3212081"/>
            <a:ext cx="457200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7499" y="3220789"/>
            <a:ext cx="457200" cy="4095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0962" y="3760720"/>
            <a:ext cx="457200" cy="4095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3624" y="3725886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684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01893" y="1256254"/>
            <a:ext cx="8622267" cy="433298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7715" y="1302605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006" y="2730811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1258" y="4185143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89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2517" y="1295676"/>
            <a:ext cx="8585518" cy="378950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5337" y="3265328"/>
            <a:ext cx="1986892" cy="86244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6982" y="3265328"/>
            <a:ext cx="1986892" cy="86244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4045" y="4205854"/>
            <a:ext cx="1986892" cy="86244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274" y="4205854"/>
            <a:ext cx="1986892" cy="862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198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8482" y="1268760"/>
            <a:ext cx="6796481" cy="13343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4171" y="2780652"/>
            <a:ext cx="8581595" cy="30246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4274" y="2837959"/>
            <a:ext cx="2152356" cy="93426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1382" y="2837959"/>
            <a:ext cx="2152356" cy="93426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4274" y="3856862"/>
            <a:ext cx="2152356" cy="93426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1383" y="3856862"/>
            <a:ext cx="2152356" cy="93426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2983" y="4867057"/>
            <a:ext cx="2152356" cy="93426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0091" y="4875766"/>
            <a:ext cx="2152356" cy="934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881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6845" y="1306042"/>
            <a:ext cx="8634417" cy="286129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6754" y="185208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212" y="234847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8046" y="283615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921" y="329770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213" y="3811513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388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2865" y="1250099"/>
            <a:ext cx="8644829" cy="392888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2080" y="306920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2662" y="302565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1987" y="3051785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3233" y="480220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1199" y="4819625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494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908720"/>
            <a:ext cx="8638781" cy="213716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5619" y="2996952"/>
            <a:ext cx="8587283" cy="321862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5795" y="145637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6126" y="308487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9669" y="464370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568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315320"/>
            <a:ext cx="8668868" cy="420191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6755" y="132304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5464" y="260320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8047" y="4083658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03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7403" y="1318335"/>
            <a:ext cx="8646757" cy="333480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543" y="139572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8377" y="306776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531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260140"/>
            <a:ext cx="8629903" cy="32489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6755" y="126786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0961" y="2913780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47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7</Words>
  <Application>Microsoft Office PowerPoint</Application>
  <PresentationFormat>自定义</PresentationFormat>
  <Paragraphs>1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7" baseType="lpstr"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353</cp:revision>
  <dcterms:created xsi:type="dcterms:W3CDTF">2020-11-06T05:24:00Z</dcterms:created>
  <dcterms:modified xsi:type="dcterms:W3CDTF">2025-10-19T15:00:58Z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